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65" r:id="rId2"/>
    <p:sldId id="271" r:id="rId3"/>
    <p:sldId id="266" r:id="rId4"/>
    <p:sldId id="267" r:id="rId5"/>
    <p:sldId id="272" r:id="rId6"/>
    <p:sldId id="264" r:id="rId7"/>
    <p:sldId id="270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2" autoAdjust="0"/>
    <p:restoredTop sz="94660"/>
  </p:normalViewPr>
  <p:slideViewPr>
    <p:cSldViewPr snapToGrid="0">
      <p:cViewPr varScale="1">
        <p:scale>
          <a:sx n="91" d="100"/>
          <a:sy n="91" d="100"/>
        </p:scale>
        <p:origin x="102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9948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err="1" smtClean="0"/>
              <a:t>Clickicontoaddpicture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23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795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144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62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2169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053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1449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540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88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262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957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47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994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186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316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41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8221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err="1" smtClean="0"/>
              <a:t>Clickicontoaddpicture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26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A6A4ED7-1FDE-4ABE-82E6-280F3D8483CC}" type="datetimeFigureOut">
              <a:rPr lang="en-US" smtClean="0"/>
              <a:t>4/12/2020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50AD3E4-6732-4B4B-A73F-A71778D38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835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Latihan</a:t>
            </a:r>
            <a:r>
              <a:rPr lang="en-US" dirty="0" smtClean="0"/>
              <a:t> 2-2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Membuat</a:t>
            </a:r>
            <a:r>
              <a:rPr lang="en-US" dirty="0" smtClean="0"/>
              <a:t> </a:t>
            </a:r>
            <a:r>
              <a:rPr lang="en-US" dirty="0" err="1" smtClean="0"/>
              <a:t>Laporan</a:t>
            </a:r>
            <a:r>
              <a:rPr lang="en-US" dirty="0" smtClean="0"/>
              <a:t> </a:t>
            </a:r>
            <a:r>
              <a:rPr lang="en-US" dirty="0" err="1" smtClean="0"/>
              <a:t>Penjualan</a:t>
            </a:r>
            <a:r>
              <a:rPr lang="en-US" dirty="0" smtClean="0"/>
              <a:t> Per </a:t>
            </a:r>
            <a:r>
              <a:rPr lang="en-US" dirty="0" err="1" smtClean="0"/>
              <a:t>Barang</a:t>
            </a:r>
            <a:endParaRPr lang="en-US" dirty="0" smtClean="0"/>
          </a:p>
          <a:p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Fungsi</a:t>
            </a:r>
            <a:r>
              <a:rPr lang="en-US" dirty="0" smtClean="0"/>
              <a:t> SUMIF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7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an 4"/>
          <p:cNvSpPr/>
          <p:nvPr/>
        </p:nvSpPr>
        <p:spPr>
          <a:xfrm>
            <a:off x="2318823" y="3283012"/>
            <a:ext cx="1149291" cy="1006679"/>
          </a:xfrm>
          <a:prstGeom prst="ca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</a:t>
            </a:r>
            <a:r>
              <a:rPr lang="en-US" dirty="0" err="1" smtClean="0"/>
              <a:t>mentah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368243" y="3449260"/>
            <a:ext cx="1208015" cy="67111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Mengolah</a:t>
            </a:r>
            <a:r>
              <a:rPr lang="en-US" dirty="0" smtClean="0"/>
              <a:t> data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389" y="3485503"/>
            <a:ext cx="518205" cy="524301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6027289" y="3692633"/>
            <a:ext cx="234892" cy="2348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urved Connector 8"/>
          <p:cNvCxnSpPr>
            <a:endCxn id="6" idx="1"/>
          </p:cNvCxnSpPr>
          <p:nvPr/>
        </p:nvCxnSpPr>
        <p:spPr>
          <a:xfrm flipV="1">
            <a:off x="3468114" y="3784820"/>
            <a:ext cx="900129" cy="1533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454697" y="4038994"/>
            <a:ext cx="1193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Lap. </a:t>
            </a:r>
            <a:r>
              <a:rPr lang="en-US" dirty="0" err="1" smtClean="0"/>
              <a:t>Penjualan</a:t>
            </a:r>
            <a:r>
              <a:rPr lang="en-US" dirty="0" smtClean="0"/>
              <a:t> per </a:t>
            </a:r>
            <a:r>
              <a:rPr lang="en-US" dirty="0" err="1" smtClean="0"/>
              <a:t>produk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66580" y="4120379"/>
            <a:ext cx="1848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Mengunakan</a:t>
            </a:r>
            <a:r>
              <a:rPr lang="en-US" dirty="0" smtClean="0"/>
              <a:t> SUMIF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518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244634" y="1036569"/>
            <a:ext cx="1795183" cy="1303337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Data </a:t>
            </a:r>
            <a:r>
              <a:rPr lang="en-US" sz="2800" dirty="0" err="1" smtClean="0"/>
              <a:t>Mentah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(</a:t>
            </a:r>
            <a:r>
              <a:rPr lang="en-US" sz="2800" dirty="0" err="1" smtClean="0"/>
              <a:t>Transaksi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895337342"/>
              </p:ext>
            </p:extLst>
          </p:nvPr>
        </p:nvGraphicFramePr>
        <p:xfrm>
          <a:off x="1959427" y="190919"/>
          <a:ext cx="7043896" cy="6497272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592614"/>
                <a:gridCol w="1419927"/>
                <a:gridCol w="1006271"/>
                <a:gridCol w="1006271"/>
                <a:gridCol w="1006271"/>
                <a:gridCol w="1006271"/>
                <a:gridCol w="1006271"/>
              </a:tblGrid>
              <a:tr h="302932">
                <a:tc>
                  <a:txBody>
                    <a:bodyPr/>
                    <a:lstStyle/>
                    <a:p>
                      <a:pPr algn="ctr" fontAlgn="ctr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1790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smtClean="0">
                          <a:effectLst/>
                        </a:rPr>
                        <a:t>No Invoice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>
                          <a:effectLst/>
                        </a:rPr>
                        <a:t>Tgl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 smtClean="0">
                          <a:effectLst/>
                        </a:rPr>
                        <a:t>Barang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 smtClean="0">
                          <a:effectLst/>
                        </a:rPr>
                        <a:t>Kuantitas</a:t>
                      </a:r>
                      <a:endParaRPr lang="en-US" sz="1400" b="1" u="none" strike="noStrike" dirty="0" smtClean="0">
                        <a:effectLst/>
                      </a:endParaRPr>
                    </a:p>
                    <a:p>
                      <a:pPr algn="ctr" fontAlgn="ctr"/>
                      <a:r>
                        <a:rPr lang="en-US" sz="1400" b="1" u="none" strike="noStrike" dirty="0" smtClean="0">
                          <a:effectLst/>
                        </a:rPr>
                        <a:t>(kg</a:t>
                      </a:r>
                      <a:r>
                        <a:rPr lang="en-US" sz="1400" b="1" u="none" strike="noStrike" dirty="0">
                          <a:effectLst/>
                        </a:rPr>
                        <a:t>)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 smtClean="0">
                          <a:effectLst/>
                        </a:rPr>
                        <a:t>Harga</a:t>
                      </a:r>
                      <a:r>
                        <a:rPr lang="en-US" sz="1400" b="1" u="none" strike="noStrike" dirty="0" smtClean="0">
                          <a:effectLst/>
                        </a:rPr>
                        <a:t> </a:t>
                      </a:r>
                      <a:r>
                        <a:rPr lang="en-US" sz="1400" b="1" u="none" strike="noStrike" dirty="0" err="1" smtClean="0">
                          <a:effectLst/>
                        </a:rPr>
                        <a:t>Satuan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 err="1" smtClean="0">
                          <a:effectLst/>
                        </a:rPr>
                        <a:t>Jumlah</a:t>
                      </a:r>
                      <a:r>
                        <a:rPr lang="en-US" sz="1400" b="1" u="none" strike="noStrike" dirty="0" smtClean="0">
                          <a:effectLst/>
                        </a:rPr>
                        <a:t> </a:t>
                      </a:r>
                      <a:r>
                        <a:rPr lang="en-US" sz="1400" b="1" u="none" strike="noStrike" dirty="0" err="1" smtClean="0">
                          <a:effectLst/>
                        </a:rPr>
                        <a:t>Bruto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Inv-0700392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02/01/2019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Ubi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Merah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2.800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25.200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02/01/2019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kecil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3.500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115.500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04/01/2019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Ubi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Putih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2.500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105.000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Inv-0700395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06/01/2019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>
                          <a:effectLst/>
                        </a:rPr>
                        <a:t>Singkong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2.100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31.500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08/01/2019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Ubi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Merah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60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2.800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168.000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09/01/2019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besar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4.000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168.000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kecil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3.500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21.000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Inv-0700399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13/01/2019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besar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4.000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204.000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15/01/2019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Kacang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hijau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6.500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136.500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16/01/2019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Kacang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hijau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6.500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312.000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16/01/2019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besar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4.000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120.000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19/01/2019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hitam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7.200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194.400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Ubi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Putih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2.500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7.500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Kacang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hijau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6.500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331.500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20/01/2019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kecil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3.500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136.500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0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Inv-0700407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23/01/2019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err="1" smtClean="0">
                          <a:effectLst/>
                        </a:rPr>
                        <a:t>Kedelai</a:t>
                      </a:r>
                      <a:r>
                        <a:rPr lang="en-US" sz="1400" u="none" strike="noStrike" dirty="0" smtClean="0">
                          <a:effectLst/>
                        </a:rPr>
                        <a:t> </a:t>
                      </a:r>
                      <a:r>
                        <a:rPr lang="en-US" sz="1400" u="none" strike="noStrike" dirty="0" err="1" smtClean="0">
                          <a:effectLst/>
                        </a:rPr>
                        <a:t>hitam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 smtClean="0">
                          <a:effectLst/>
                        </a:rPr>
                        <a:t>7.200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216.000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5913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 err="1" smtClean="0"/>
              <a:t>Laporan</a:t>
            </a:r>
            <a:r>
              <a:rPr lang="en-US" sz="2800" b="1" dirty="0" smtClean="0"/>
              <a:t> yang </a:t>
            </a:r>
            <a:r>
              <a:rPr lang="en-US" sz="2800" b="1" dirty="0" err="1" smtClean="0"/>
              <a:t>akan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dihasilkan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3083232"/>
              </p:ext>
            </p:extLst>
          </p:nvPr>
        </p:nvGraphicFramePr>
        <p:xfrm>
          <a:off x="1446961" y="2490135"/>
          <a:ext cx="3913604" cy="3680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8091"/>
                <a:gridCol w="2065513"/>
              </a:tblGrid>
              <a:tr h="38589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 err="1">
                          <a:effectLst/>
                        </a:rPr>
                        <a:t>Laporan</a:t>
                      </a:r>
                      <a:r>
                        <a:rPr lang="en-US" sz="2800" b="1" u="none" strike="noStrike" dirty="0">
                          <a:effectLst/>
                        </a:rPr>
                        <a:t> </a:t>
                      </a:r>
                      <a:r>
                        <a:rPr lang="en-US" sz="2800" b="1" u="none" strike="noStrike" dirty="0" err="1">
                          <a:effectLst/>
                        </a:rPr>
                        <a:t>Penjualan</a:t>
                      </a:r>
                      <a:r>
                        <a:rPr lang="en-US" sz="2800" b="1" u="none" strike="noStrike" dirty="0">
                          <a:effectLst/>
                        </a:rPr>
                        <a:t> 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68776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effectLst/>
                        </a:rPr>
                        <a:t>Per </a:t>
                      </a:r>
                      <a:r>
                        <a:rPr lang="en-US" sz="2800" b="1" u="none" strike="noStrike" dirty="0" err="1">
                          <a:effectLst/>
                        </a:rPr>
                        <a:t>Produk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85504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8550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Produk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Kuantitas</a:t>
                      </a:r>
                      <a:r>
                        <a:rPr lang="en-US" sz="2000" u="none" strike="noStrike" dirty="0">
                          <a:effectLst/>
                        </a:rPr>
                        <a:t> (kg)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8550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Ubi Merah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69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8550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Kedelai kecil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78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8550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Ubi Putih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45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8550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Singkong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8550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Kedelai besar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123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8550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Kacang hijau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120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  <a:tr h="28550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Kedelai hitam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57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13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924" y="27369"/>
            <a:ext cx="8716739" cy="4593953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err="1" smtClean="0"/>
              <a:t>Letakkan</a:t>
            </a:r>
            <a:r>
              <a:rPr lang="en-US" sz="2000" dirty="0" smtClean="0"/>
              <a:t> </a:t>
            </a:r>
            <a:r>
              <a:rPr lang="en-US" sz="2000" dirty="0" err="1" smtClean="0"/>
              <a:t>kursor</a:t>
            </a:r>
            <a:r>
              <a:rPr lang="en-US" sz="2000" dirty="0" smtClean="0"/>
              <a:t> </a:t>
            </a:r>
            <a:r>
              <a:rPr lang="en-US" sz="2000" dirty="0" err="1" smtClean="0"/>
              <a:t>pada</a:t>
            </a:r>
            <a:r>
              <a:rPr lang="en-US" sz="2000" dirty="0" smtClean="0"/>
              <a:t> </a:t>
            </a:r>
            <a:r>
              <a:rPr lang="en-US" sz="2000" dirty="0" err="1" smtClean="0"/>
              <a:t>sel</a:t>
            </a:r>
            <a:r>
              <a:rPr lang="en-US" sz="2000" dirty="0" smtClean="0"/>
              <a:t> B4 sheet Lap2.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 smtClean="0"/>
              <a:t>Klik</a:t>
            </a:r>
            <a:r>
              <a:rPr lang="en-US" sz="2000" dirty="0" smtClean="0"/>
              <a:t> </a:t>
            </a:r>
            <a:r>
              <a:rPr lang="en-US" sz="2000" dirty="0" err="1" smtClean="0"/>
              <a:t>rumus</a:t>
            </a:r>
            <a:r>
              <a:rPr lang="en-US" sz="2000" dirty="0"/>
              <a:t> </a:t>
            </a:r>
            <a:r>
              <a:rPr lang="en-US" sz="2000" dirty="0" smtClean="0"/>
              <a:t>= </a:t>
            </a:r>
            <a:r>
              <a:rPr lang="en-US" sz="2000" dirty="0" err="1" smtClean="0"/>
              <a:t>Sumif</a:t>
            </a:r>
            <a:r>
              <a:rPr lang="en-US" sz="2000" dirty="0" smtClean="0"/>
              <a:t>(</a:t>
            </a:r>
          </a:p>
          <a:p>
            <a:pPr marL="457200" lvl="1" indent="0">
              <a:buNone/>
            </a:pPr>
            <a:r>
              <a:rPr lang="en-US" dirty="0" err="1">
                <a:sym typeface="Wingdings" panose="05000000000000000000" pitchFamily="2" charset="2"/>
              </a:rPr>
              <a:t>Kemudian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klik</a:t>
            </a:r>
            <a:r>
              <a:rPr lang="en-US" dirty="0">
                <a:sym typeface="Wingdings" panose="05000000000000000000" pitchFamily="2" charset="2"/>
              </a:rPr>
              <a:t> symbol </a:t>
            </a:r>
            <a:r>
              <a:rPr lang="en-US" b="1" i="1" dirty="0" err="1">
                <a:sym typeface="Wingdings" panose="05000000000000000000" pitchFamily="2" charset="2"/>
              </a:rPr>
              <a:t>fx</a:t>
            </a:r>
            <a:endParaRPr lang="en-US" b="1" i="1" dirty="0"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 smtClean="0">
                <a:sym typeface="Wingdings" panose="05000000000000000000" pitchFamily="2" charset="2"/>
              </a:rPr>
              <a:t>Klik</a:t>
            </a:r>
            <a:r>
              <a:rPr lang="en-US" sz="2000" dirty="0" smtClean="0">
                <a:sym typeface="Wingdings" panose="05000000000000000000" pitchFamily="2" charset="2"/>
              </a:rPr>
              <a:t> : Criteria, </a:t>
            </a:r>
            <a:r>
              <a:rPr lang="en-US" sz="2000" dirty="0" err="1" smtClean="0">
                <a:sym typeface="Wingdings" panose="05000000000000000000" pitchFamily="2" charset="2"/>
              </a:rPr>
              <a:t>kemudi</a:t>
            </a:r>
            <a:r>
              <a:rPr lang="en-US" sz="2000" dirty="0" smtClean="0">
                <a:sym typeface="Wingdings" panose="05000000000000000000" pitchFamily="2" charset="2"/>
              </a:rPr>
              <a:t> </a:t>
            </a:r>
            <a:r>
              <a:rPr lang="en-US" sz="2000" dirty="0" err="1" smtClean="0">
                <a:sym typeface="Wingdings" panose="05000000000000000000" pitchFamily="2" charset="2"/>
              </a:rPr>
              <a:t>ketik</a:t>
            </a:r>
            <a:r>
              <a:rPr lang="en-US" sz="2000" dirty="0" smtClean="0">
                <a:sym typeface="Wingdings" panose="05000000000000000000" pitchFamily="2" charset="2"/>
              </a:rPr>
              <a:t>  A4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 smtClean="0">
                <a:sym typeface="Wingdings" panose="05000000000000000000" pitchFamily="2" charset="2"/>
              </a:rPr>
              <a:t>Klik</a:t>
            </a:r>
            <a:r>
              <a:rPr lang="en-US" sz="2000" dirty="0" smtClean="0">
                <a:sym typeface="Wingdings" panose="05000000000000000000" pitchFamily="2" charset="2"/>
              </a:rPr>
              <a:t>: Range, </a:t>
            </a:r>
            <a:r>
              <a:rPr lang="en-US" sz="2000" dirty="0" err="1" smtClean="0">
                <a:sym typeface="Wingdings" panose="05000000000000000000" pitchFamily="2" charset="2"/>
              </a:rPr>
              <a:t>kemudian</a:t>
            </a:r>
            <a:r>
              <a:rPr lang="en-US" sz="2000" dirty="0" smtClean="0">
                <a:sym typeface="Wingdings" panose="05000000000000000000" pitchFamily="2" charset="2"/>
              </a:rPr>
              <a:t> </a:t>
            </a:r>
            <a:r>
              <a:rPr lang="en-US" sz="2000" dirty="0" err="1" smtClean="0">
                <a:sym typeface="Wingdings" panose="05000000000000000000" pitchFamily="2" charset="2"/>
              </a:rPr>
              <a:t>pilih</a:t>
            </a:r>
            <a:r>
              <a:rPr lang="en-US" sz="2000" dirty="0" smtClean="0">
                <a:sym typeface="Wingdings" panose="05000000000000000000" pitchFamily="2" charset="2"/>
              </a:rPr>
              <a:t> area C2:C17 </a:t>
            </a:r>
            <a:r>
              <a:rPr lang="en-US" sz="2000" dirty="0" err="1" smtClean="0">
                <a:sym typeface="Wingdings" panose="05000000000000000000" pitchFamily="2" charset="2"/>
              </a:rPr>
              <a:t>pada</a:t>
            </a:r>
            <a:r>
              <a:rPr lang="en-US" sz="2000" dirty="0" smtClean="0">
                <a:sym typeface="Wingdings" panose="05000000000000000000" pitchFamily="2" charset="2"/>
              </a:rPr>
              <a:t> sheet Data </a:t>
            </a:r>
            <a:r>
              <a:rPr lang="en-US" sz="2000" dirty="0" err="1" smtClean="0">
                <a:sym typeface="Wingdings" panose="05000000000000000000" pitchFamily="2" charset="2"/>
              </a:rPr>
              <a:t>Penjualan</a:t>
            </a:r>
            <a:endParaRPr lang="en-US" sz="2000" dirty="0" smtClean="0"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>
                <a:sym typeface="Wingdings" panose="05000000000000000000" pitchFamily="2" charset="2"/>
              </a:rPr>
              <a:t>Klik</a:t>
            </a:r>
            <a:r>
              <a:rPr lang="en-US" sz="2000" dirty="0">
                <a:sym typeface="Wingdings" panose="05000000000000000000" pitchFamily="2" charset="2"/>
              </a:rPr>
              <a:t> : </a:t>
            </a:r>
            <a:r>
              <a:rPr lang="en-US" sz="2000" dirty="0" err="1" smtClean="0">
                <a:sym typeface="Wingdings" panose="05000000000000000000" pitchFamily="2" charset="2"/>
              </a:rPr>
              <a:t>Sum_Range</a:t>
            </a:r>
            <a:r>
              <a:rPr lang="en-US" sz="2000" dirty="0" smtClean="0">
                <a:sym typeface="Wingdings" panose="05000000000000000000" pitchFamily="2" charset="2"/>
              </a:rPr>
              <a:t>, </a:t>
            </a:r>
            <a:r>
              <a:rPr lang="en-US" sz="2000" dirty="0" err="1" smtClean="0">
                <a:sym typeface="Wingdings" panose="05000000000000000000" pitchFamily="2" charset="2"/>
              </a:rPr>
              <a:t>kemudian</a:t>
            </a:r>
            <a:r>
              <a:rPr lang="en-US" sz="2000" dirty="0" smtClean="0">
                <a:sym typeface="Wingdings" panose="05000000000000000000" pitchFamily="2" charset="2"/>
              </a:rPr>
              <a:t>  </a:t>
            </a:r>
            <a:r>
              <a:rPr lang="en-US" sz="2000" dirty="0" err="1" smtClean="0">
                <a:sym typeface="Wingdings" panose="05000000000000000000" pitchFamily="2" charset="2"/>
              </a:rPr>
              <a:t>pilih</a:t>
            </a:r>
            <a:r>
              <a:rPr lang="en-US" sz="2000" dirty="0" smtClean="0">
                <a:sym typeface="Wingdings" panose="05000000000000000000" pitchFamily="2" charset="2"/>
              </a:rPr>
              <a:t> </a:t>
            </a:r>
            <a:r>
              <a:rPr lang="en-US" sz="2000" dirty="0">
                <a:sym typeface="Wingdings" panose="05000000000000000000" pitchFamily="2" charset="2"/>
              </a:rPr>
              <a:t>area </a:t>
            </a:r>
            <a:r>
              <a:rPr lang="en-US" sz="2000" dirty="0" smtClean="0">
                <a:sym typeface="Wingdings" panose="05000000000000000000" pitchFamily="2" charset="2"/>
              </a:rPr>
              <a:t>D2:D17 </a:t>
            </a:r>
            <a:r>
              <a:rPr lang="en-US" sz="2000" dirty="0" err="1">
                <a:sym typeface="Wingdings" panose="05000000000000000000" pitchFamily="2" charset="2"/>
              </a:rPr>
              <a:t>pada</a:t>
            </a:r>
            <a:r>
              <a:rPr lang="en-US" sz="2000" dirty="0">
                <a:sym typeface="Wingdings" panose="05000000000000000000" pitchFamily="2" charset="2"/>
              </a:rPr>
              <a:t> sheet Data </a:t>
            </a:r>
            <a:r>
              <a:rPr lang="en-US" sz="2000" dirty="0" err="1">
                <a:sym typeface="Wingdings" panose="05000000000000000000" pitchFamily="2" charset="2"/>
              </a:rPr>
              <a:t>Penjualan</a:t>
            </a:r>
            <a:endParaRPr lang="en-US" sz="2000" dirty="0"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err="1" smtClean="0">
                <a:sym typeface="Wingdings" panose="05000000000000000000" pitchFamily="2" charset="2"/>
              </a:rPr>
              <a:t>Klik</a:t>
            </a:r>
            <a:r>
              <a:rPr lang="en-US" sz="2000" dirty="0" smtClean="0">
                <a:sym typeface="Wingdings" panose="05000000000000000000" pitchFamily="2" charset="2"/>
              </a:rPr>
              <a:t> OK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 smtClean="0"/>
          </a:p>
          <a:p>
            <a:endParaRPr lang="en-US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3038" y="3324790"/>
            <a:ext cx="6417578" cy="32219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cxnSp>
        <p:nvCxnSpPr>
          <p:cNvPr id="6" name="Straight Arrow Connector 5"/>
          <p:cNvCxnSpPr/>
          <p:nvPr/>
        </p:nvCxnSpPr>
        <p:spPr>
          <a:xfrm>
            <a:off x="1733489" y="2139193"/>
            <a:ext cx="4665236" cy="2796567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3162650" y="1323847"/>
            <a:ext cx="1006678" cy="2000943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951215" y="1619075"/>
            <a:ext cx="3003258" cy="3540154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8725" y="143551"/>
            <a:ext cx="2323750" cy="612012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r"/>
            <a:r>
              <a:rPr lang="en-US" dirty="0" err="1" smtClean="0"/>
              <a:t>Prosedur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1105841" y="2537005"/>
            <a:ext cx="4665236" cy="2796567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342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37889F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6253"/>
          <a:stretch/>
        </p:blipFill>
        <p:spPr>
          <a:xfrm>
            <a:off x="279837" y="142612"/>
            <a:ext cx="8716963" cy="561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133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8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778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087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1613</TotalTime>
  <Words>253</Words>
  <Application>Microsoft Office PowerPoint</Application>
  <PresentationFormat>On-screen Show (4:3)</PresentationFormat>
  <Paragraphs>161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Garamond</vt:lpstr>
      <vt:lpstr>Wingdings</vt:lpstr>
      <vt:lpstr>Organic</vt:lpstr>
      <vt:lpstr>Latihan 2-2</vt:lpstr>
      <vt:lpstr>PowerPoint Presentation</vt:lpstr>
      <vt:lpstr>Data Mentah (Transaksi)</vt:lpstr>
      <vt:lpstr>Laporan yang akan dihasilkan</vt:lpstr>
      <vt:lpstr>Prosedur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Marmah Hadi</dc:creator>
  <cp:lastModifiedBy>Marmah Hadi</cp:lastModifiedBy>
  <cp:revision>49</cp:revision>
  <dcterms:created xsi:type="dcterms:W3CDTF">2020-04-01T23:37:27Z</dcterms:created>
  <dcterms:modified xsi:type="dcterms:W3CDTF">2020-04-12T05:43:14Z</dcterms:modified>
</cp:coreProperties>
</file>

<file path=docProps/thumbnail.jpeg>
</file>